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80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Georgia Ports Authority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0" y="4118901"/>
            <a:ext cx="3503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State of  the Port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0" y="4863919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Visual Only Presentation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649291" y="5946776"/>
            <a:ext cx="2344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Use this area for logo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(delete text box before placing logo)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1028" name="Picture 4" descr="C:\Users\egoldman\Desktop\FINAL - SOP 2014 - Powerpoint-1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4599" y="2778819"/>
            <a:ext cx="5571836" cy="2992582"/>
          </a:xfrm>
          <a:prstGeom prst="rect">
            <a:avLst/>
          </a:prstGeom>
          <a:noFill/>
        </p:spPr>
      </p:pic>
      <p:pic>
        <p:nvPicPr>
          <p:cNvPr id="1026" name="Picture 2" descr="C:\Users\egoldman\Desktop\gpa_cmyk-01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696" y="5293423"/>
            <a:ext cx="2986644" cy="1493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6</cp:revision>
  <dcterms:created xsi:type="dcterms:W3CDTF">2014-12-01T22:27:14Z</dcterms:created>
  <dcterms:modified xsi:type="dcterms:W3CDTF">2015-06-02T14:15:53Z</dcterms:modified>
</cp:coreProperties>
</file>