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pPr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3075" name="TextBox 8"/>
          <p:cNvSpPr txBox="1">
            <a:spLocks noChangeArrowheads="1"/>
          </p:cNvSpPr>
          <p:nvPr/>
        </p:nvSpPr>
        <p:spPr bwMode="auto">
          <a:xfrm>
            <a:off x="3" y="2127254"/>
            <a:ext cx="3503613" cy="1806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4800" b="1" dirty="0" smtClean="0">
                <a:solidFill>
                  <a:prstClr val="white"/>
                </a:solidFill>
              </a:rPr>
              <a:t>Georgia Ports Authority</a:t>
            </a:r>
            <a:endParaRPr lang="en-US" altLang="en-US" sz="4800" b="1" dirty="0">
              <a:solidFill>
                <a:prstClr val="white"/>
              </a:solidFill>
            </a:endParaRPr>
          </a:p>
        </p:txBody>
      </p:sp>
      <p:sp>
        <p:nvSpPr>
          <p:cNvPr id="3076" name="TextBox 9"/>
          <p:cNvSpPr txBox="1">
            <a:spLocks noChangeArrowheads="1"/>
          </p:cNvSpPr>
          <p:nvPr/>
        </p:nvSpPr>
        <p:spPr bwMode="auto">
          <a:xfrm>
            <a:off x="0" y="4118901"/>
            <a:ext cx="35036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2400" dirty="0" smtClean="0">
                <a:solidFill>
                  <a:prstClr val="white"/>
                </a:solidFill>
              </a:rPr>
              <a:t>State of  the Port</a:t>
            </a:r>
            <a:endParaRPr lang="en-US" altLang="en-US" sz="2400" dirty="0">
              <a:solidFill>
                <a:prstClr val="white"/>
              </a:solidFill>
            </a:endParaRPr>
          </a:p>
        </p:txBody>
      </p:sp>
      <p:sp>
        <p:nvSpPr>
          <p:cNvPr id="3078" name="TextBox 11"/>
          <p:cNvSpPr txBox="1">
            <a:spLocks noChangeArrowheads="1"/>
          </p:cNvSpPr>
          <p:nvPr/>
        </p:nvSpPr>
        <p:spPr bwMode="auto">
          <a:xfrm>
            <a:off x="0" y="4863919"/>
            <a:ext cx="3503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dirty="0" smtClean="0">
                <a:solidFill>
                  <a:srgbClr val="FFFFFF"/>
                </a:solidFill>
              </a:rPr>
              <a:t>Visual Only Presentation</a:t>
            </a:r>
            <a:endParaRPr lang="en-US" altLang="en-US" sz="1800" dirty="0">
              <a:solidFill>
                <a:srgbClr val="FFFFFF"/>
              </a:solidFill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Box 10"/>
          <p:cNvSpPr txBox="1">
            <a:spLocks noChangeArrowheads="1"/>
          </p:cNvSpPr>
          <p:nvPr/>
        </p:nvSpPr>
        <p:spPr bwMode="auto">
          <a:xfrm>
            <a:off x="649291" y="5946776"/>
            <a:ext cx="23447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Use this area for logo</a:t>
            </a:r>
          </a:p>
          <a:p>
            <a:pPr algn="ctr" defTabSz="457189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000" dirty="0">
                <a:solidFill>
                  <a:prstClr val="black"/>
                </a:solidFill>
              </a:rPr>
              <a:t>(delete text box before placing logo)</a:t>
            </a:r>
            <a:endParaRPr lang="en-US" altLang="en-US" sz="1800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pic>
        <p:nvPicPr>
          <p:cNvPr id="1028" name="Picture 4" descr="C:\Users\egoldman\Desktop\FINAL - SOP 2014 - Powerpoint-1.jpg"/>
          <p:cNvPicPr>
            <a:picLocks noChangeAspect="1" noChangeArrowheads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44599" y="2778819"/>
            <a:ext cx="5571836" cy="2992582"/>
          </a:xfrm>
          <a:prstGeom prst="rect">
            <a:avLst/>
          </a:prstGeom>
          <a:noFill/>
        </p:spPr>
      </p:pic>
      <p:pic>
        <p:nvPicPr>
          <p:cNvPr id="1026" name="Picture 2" descr="C:\Users\egoldman\Desktop\gpa_cmyk-01.png"/>
          <p:cNvPicPr>
            <a:picLocks noChangeAspect="1" noChangeArrowheads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4696" y="5293423"/>
            <a:ext cx="2986644" cy="1493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24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6</cp:revision>
  <dcterms:created xsi:type="dcterms:W3CDTF">2014-12-01T22:27:14Z</dcterms:created>
  <dcterms:modified xsi:type="dcterms:W3CDTF">2015-06-02T14:15:53Z</dcterms:modified>
</cp:coreProperties>
</file>